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4" r:id="rId3"/>
    <p:sldId id="288" r:id="rId4"/>
    <p:sldId id="266" r:id="rId5"/>
    <p:sldId id="257" r:id="rId6"/>
    <p:sldId id="258" r:id="rId7"/>
    <p:sldId id="275" r:id="rId8"/>
    <p:sldId id="259" r:id="rId9"/>
    <p:sldId id="276" r:id="rId10"/>
    <p:sldId id="295" r:id="rId11"/>
    <p:sldId id="296" r:id="rId12"/>
    <p:sldId id="283" r:id="rId13"/>
    <p:sldId id="284" r:id="rId14"/>
    <p:sldId id="285" r:id="rId15"/>
    <p:sldId id="286" r:id="rId16"/>
    <p:sldId id="260" r:id="rId17"/>
    <p:sldId id="261" r:id="rId18"/>
    <p:sldId id="281" r:id="rId19"/>
    <p:sldId id="293" r:id="rId20"/>
    <p:sldId id="278" r:id="rId21"/>
    <p:sldId id="292" r:id="rId22"/>
    <p:sldId id="279" r:id="rId23"/>
    <p:sldId id="290" r:id="rId24"/>
    <p:sldId id="262" r:id="rId25"/>
    <p:sldId id="282" r:id="rId26"/>
    <p:sldId id="291" r:id="rId27"/>
    <p:sldId id="300" r:id="rId28"/>
    <p:sldId id="301" r:id="rId29"/>
    <p:sldId id="274" r:id="rId30"/>
    <p:sldId id="297" r:id="rId31"/>
    <p:sldId id="298" r:id="rId32"/>
    <p:sldId id="299" r:id="rId33"/>
    <p:sldId id="280" r:id="rId34"/>
    <p:sldId id="263" r:id="rId35"/>
    <p:sldId id="264" r:id="rId36"/>
    <p:sldId id="277" r:id="rId37"/>
    <p:sldId id="289" r:id="rId38"/>
    <p:sldId id="265" r:id="rId39"/>
    <p:sldId id="267" r:id="rId40"/>
    <p:sldId id="270" r:id="rId4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87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EF7E91-65D2-52AB-B8E9-979AF8EA2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B802A87-89AC-6671-5C5F-ECE5AE7D8D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6B2FF35-13BB-125A-9598-C9A3C38F5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CD792-9812-4E42-BCA3-D8F4452C6FF1}" type="datetimeFigureOut">
              <a:rPr kumimoji="1" lang="ja-JP" altLang="en-US" smtClean="0"/>
              <a:t>2026/1/25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C3E4189-AAD9-6143-12E7-4F045918F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2933CB8-E490-5A48-AFD1-3C1F62C59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7C69-CCD4-4DB8-8EC7-50B77C69B4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6574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6AB5A81-E3AB-C9C6-D859-12DF38797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55C8CA6-7AB5-0F76-BC13-82D6A8FCB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658ED58-3A79-7136-863A-13AA8D9C8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CD792-9812-4E42-BCA3-D8F4452C6FF1}" type="datetimeFigureOut">
              <a:rPr kumimoji="1" lang="ja-JP" altLang="en-US" smtClean="0"/>
              <a:t>2026/1/25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6A6F620-9B59-D1F7-E7F7-F614DAF7E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AA61F12-FBFE-B727-4417-898774DA8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7C69-CCD4-4DB8-8EC7-50B77C69B4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5488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79AB16D6-FABA-390E-C73B-FC405B2C89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C910F0-8087-E196-CE6C-739C608BA2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D78B1DB-8E34-0037-33D0-56D81B01B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CD792-9812-4E42-BCA3-D8F4452C6FF1}" type="datetimeFigureOut">
              <a:rPr kumimoji="1" lang="ja-JP" altLang="en-US" smtClean="0"/>
              <a:t>2026/1/25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548976C-D0E7-0B95-E9D0-78945B4B1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74C603A-1B5B-1D76-297C-57FF25BA4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7C69-CCD4-4DB8-8EC7-50B77C69B4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1295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B9E5AE-9CDE-71BC-46ED-FD57E9659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B131D46-3B27-E8FB-3399-9DC60DF8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BF67932-0ED0-C521-E193-27EE855DB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CD792-9812-4E42-BCA3-D8F4452C6FF1}" type="datetimeFigureOut">
              <a:rPr kumimoji="1" lang="ja-JP" altLang="en-US" smtClean="0"/>
              <a:t>2026/1/25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10BE159-B76F-C9D0-1C90-E51BD9675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20919A1-0792-D695-72EC-77C5A027B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7C69-CCD4-4DB8-8EC7-50B77C69B4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6034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EA393D1-D017-BDB5-E7B4-0BBE67190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C2D85C9-C186-A076-C6A8-10453382C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452B70E-7933-A5DF-584E-7F4CC412D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CD792-9812-4E42-BCA3-D8F4452C6FF1}" type="datetimeFigureOut">
              <a:rPr kumimoji="1" lang="ja-JP" altLang="en-US" smtClean="0"/>
              <a:t>2026/1/25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221C8A5-9E76-98AD-6E47-32F764581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A94A293-84EA-7E6A-4A8C-E786F06F3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7C69-CCD4-4DB8-8EC7-50B77C69B4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7472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20FFD1-0127-BE18-0859-DE9CD6485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8AEDDED-955B-1331-41CA-C2E2325B6D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3FF752E-37F6-E021-CDA8-9CAB3EBC8B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45C1D36-C553-C723-DFF5-A5A7B6D18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CD792-9812-4E42-BCA3-D8F4452C6FF1}" type="datetimeFigureOut">
              <a:rPr kumimoji="1" lang="ja-JP" altLang="en-US" smtClean="0"/>
              <a:t>2026/1/25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61ACC92-0054-4D49-EFEA-337A84D67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57FC484-0C01-53A7-B9F0-442F468DE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7C69-CCD4-4DB8-8EC7-50B77C69B4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4458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072C254-4BD2-5C86-1813-6B9C210EB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DFF5C4D-AAA8-3E53-9486-3D05091B9A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629902A-058E-FCF0-EC07-9F6F211444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46047E6A-B8D7-9EE5-6029-DF3527EB58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CCC63945-81FD-07BF-3234-C505C68358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849DB359-7948-715A-F8BF-630F5176D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CD792-9812-4E42-BCA3-D8F4452C6FF1}" type="datetimeFigureOut">
              <a:rPr kumimoji="1" lang="ja-JP" altLang="en-US" smtClean="0"/>
              <a:t>2026/1/25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AF0C2544-6849-AE04-40D6-4D7631A44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D24FC9EC-DD56-6C2D-7D38-93D3D6765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7C69-CCD4-4DB8-8EC7-50B77C69B4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1249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81CC28-4A88-7854-8486-8332BD0E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2F23F26-CF39-442B-D7B4-FD3F8B009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CD792-9812-4E42-BCA3-D8F4452C6FF1}" type="datetimeFigureOut">
              <a:rPr kumimoji="1" lang="ja-JP" altLang="en-US" smtClean="0"/>
              <a:t>2026/1/25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3EC6D73-B641-94A4-50F8-077ABD169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B9FFA53-0563-8C68-E74B-A6A967274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7C69-CCD4-4DB8-8EC7-50B77C69B4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2979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32B0123-2B11-F1A5-CF70-7397710B2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CD792-9812-4E42-BCA3-D8F4452C6FF1}" type="datetimeFigureOut">
              <a:rPr kumimoji="1" lang="ja-JP" altLang="en-US" smtClean="0"/>
              <a:t>2026/1/25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C522B31E-CB76-D3EA-2967-062581674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E53E635-CDDA-C722-B3BA-0E93D43C0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7C69-CCD4-4DB8-8EC7-50B77C69B4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9663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26D2C47-1B0C-23CC-A8B3-BFC2058B5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4F78A56-C987-2C2A-5E50-BB6D032E8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72B6646-50E3-63BE-6925-785590DD9E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42F969E-8F1F-F927-C987-F6C43690A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CD792-9812-4E42-BCA3-D8F4452C6FF1}" type="datetimeFigureOut">
              <a:rPr kumimoji="1" lang="ja-JP" altLang="en-US" smtClean="0"/>
              <a:t>2026/1/25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60E1F2B-E547-C2B8-B6E8-B9BFC46D2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CACEA8D-2AD2-916B-A2D2-898C8BCC3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7C69-CCD4-4DB8-8EC7-50B77C69B4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4916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EA50607-9571-383B-57A8-AFED18877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68C669EE-6325-1055-7E37-C385B021A2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D9595E6-2CD6-983C-2518-8112831480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02C7ED9-4211-C9DF-605B-3831F1B99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CD792-9812-4E42-BCA3-D8F4452C6FF1}" type="datetimeFigureOut">
              <a:rPr kumimoji="1" lang="ja-JP" altLang="en-US" smtClean="0"/>
              <a:t>2026/1/25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14F6582-62C0-BFAC-765D-280B30F84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54F7D97-9DB8-50BD-4E7D-BF92C0EA4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7C69-CCD4-4DB8-8EC7-50B77C69B4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4727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CC84D684-123B-D606-9987-A2400EFF9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D24D07A-129E-0ACB-97DF-2873158AC3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794CB79-BD5D-EB08-937E-9D08A3E6AA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CD792-9812-4E42-BCA3-D8F4452C6FF1}" type="datetimeFigureOut">
              <a:rPr kumimoji="1" lang="ja-JP" altLang="en-US" smtClean="0"/>
              <a:t>2026/1/25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512BBC9-AB97-D098-F98B-26BDCB2A5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81A5A6B-A670-5CD2-6DEC-F6255A913B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17C69-CCD4-4DB8-8EC7-50B77C69B4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325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1754716-811C-B683-976F-3D5692B7EA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日本酒について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E9E0428C-A20A-CF6B-1AEE-332E4DC36E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 descr="人, 写真, ワイン, 男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385DC387-D5C7-F81C-0A3B-E75427F8C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471"/>
            <a:ext cx="12192000" cy="642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927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 descr="グラフィカル ユーザー インターフェイス, 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ABCFA3DC-061B-B34D-B529-94BCCEFA0F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1309" y="209260"/>
            <a:ext cx="10544576" cy="620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194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8484E44-60B4-B259-333D-67CEEC38F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グラフィカル ユーザー インターフェイス&#10;&#10;AI 生成コンテンツは誤りを含む可能性があります。">
            <a:extLst>
              <a:ext uri="{FF2B5EF4-FFF2-40B4-BE49-F238E27FC236}">
                <a16:creationId xmlns:a16="http://schemas.microsoft.com/office/drawing/2014/main" id="{D418C5E5-5A6B-2091-3B81-16D03DBBFB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684" y="163080"/>
            <a:ext cx="11019538" cy="613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763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C7C0373F-55D9-A994-88AF-1F6B3570C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2" y="399627"/>
            <a:ext cx="12155596" cy="605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257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テキスト, 手紙&#10;&#10;AI 生成コンテンツは誤りを含む可能性があります。">
            <a:extLst>
              <a:ext uri="{FF2B5EF4-FFF2-40B4-BE49-F238E27FC236}">
                <a16:creationId xmlns:a16="http://schemas.microsoft.com/office/drawing/2014/main" id="{5AABA750-1C90-D0DD-7F1C-D664E806C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28" y="394864"/>
            <a:ext cx="11593543" cy="606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582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テキスト, 手紙&#10;&#10;AI 生成コンテンツは誤りを含む可能性があります。">
            <a:extLst>
              <a:ext uri="{FF2B5EF4-FFF2-40B4-BE49-F238E27FC236}">
                <a16:creationId xmlns:a16="http://schemas.microsoft.com/office/drawing/2014/main" id="{5E3DFFDD-F390-F44C-6298-E2A4C6DCD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18" y="351995"/>
            <a:ext cx="11926964" cy="615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633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文字の書かれた紙&#10;&#10;AI 生成コンテンツは誤りを含む可能性があります。">
            <a:extLst>
              <a:ext uri="{FF2B5EF4-FFF2-40B4-BE49-F238E27FC236}">
                <a16:creationId xmlns:a16="http://schemas.microsoft.com/office/drawing/2014/main" id="{87D7A14A-B1F0-5EDF-7D19-DE8B6E42D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4" y="356759"/>
            <a:ext cx="12117491" cy="614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26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926339-72F7-8A20-3670-B574D9A00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11CE6819-6E91-86BC-481D-C8C89BC4B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86" y="251969"/>
            <a:ext cx="12022228" cy="635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15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F3339-5D7B-9982-F27F-59802966D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A5032DD7-C56A-98DC-F36A-130F3B40D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8" y="137653"/>
            <a:ext cx="12165123" cy="658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0605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ダイアグラム, マップ&#10;&#10;AI 生成コンテンツは誤りを含む可能性があります。">
            <a:extLst>
              <a:ext uri="{FF2B5EF4-FFF2-40B4-BE49-F238E27FC236}">
                <a16:creationId xmlns:a16="http://schemas.microsoft.com/office/drawing/2014/main" id="{C81AFBA0-DDB1-D2DA-AB1B-19D4E4063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822"/>
            <a:ext cx="12192000" cy="642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640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B61FEADB-205D-C488-6C8B-CCE05A0F11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6478" y="594972"/>
            <a:ext cx="10443044" cy="486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86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 descr="グラフィカル ユーザー インターフェイス, テキスト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DF340C73-FB08-8F2A-C782-67567EE574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3414" y="209261"/>
            <a:ext cx="9007825" cy="6173065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B9DF9F6-7726-7E62-8C0B-8F519C47A9B5}"/>
              </a:ext>
            </a:extLst>
          </p:cNvPr>
          <p:cNvSpPr/>
          <p:nvPr/>
        </p:nvSpPr>
        <p:spPr>
          <a:xfrm>
            <a:off x="3749964" y="2262909"/>
            <a:ext cx="905163" cy="116609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02B5CA2C-D8C7-1A3E-9FA6-BE55DF73C4B1}"/>
              </a:ext>
            </a:extLst>
          </p:cNvPr>
          <p:cNvCxnSpPr/>
          <p:nvPr/>
        </p:nvCxnSpPr>
        <p:spPr>
          <a:xfrm>
            <a:off x="2262909" y="2946400"/>
            <a:ext cx="6557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4842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ダイアグラム, 手紙&#10;&#10;AI 生成コンテンツは誤りを含む可能性があります。">
            <a:extLst>
              <a:ext uri="{FF2B5EF4-FFF2-40B4-BE49-F238E27FC236}">
                <a16:creationId xmlns:a16="http://schemas.microsoft.com/office/drawing/2014/main" id="{7E5F86E6-B80D-3109-E098-C764F75B6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44" y="199574"/>
            <a:ext cx="11907912" cy="645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5529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88E43E3-2E7E-AE5B-3DEC-F1B734B6A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会社名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267183E4-C589-6EF7-4836-C824EFD71C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7625" y="235815"/>
            <a:ext cx="6470386" cy="633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148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ダイアグラム, 設計図&#10;&#10;AI 生成コンテンツは誤りを含む可能性があります。">
            <a:extLst>
              <a:ext uri="{FF2B5EF4-FFF2-40B4-BE49-F238E27FC236}">
                <a16:creationId xmlns:a16="http://schemas.microsoft.com/office/drawing/2014/main" id="{9BFD133E-B748-4976-03AC-0711ED36A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850"/>
            <a:ext cx="12192000" cy="650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2369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7C683005-47AC-638C-B27F-45E5171366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2002" y="119462"/>
            <a:ext cx="9996773" cy="661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4053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B3204-7380-E71E-D7C2-1D0D82DFA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EB076A0E-6E67-AF92-46D7-9CCE652B6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8494"/>
            <a:ext cx="12192000" cy="626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760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ダイアグラム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65ABB07C-E604-9654-AF35-8177B351B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2390"/>
            <a:ext cx="12192000" cy="557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1186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8AC4DC-909A-3F83-413C-FD4D08404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E83B9066-16FA-71F6-FE08-90608B50D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482" y="503670"/>
            <a:ext cx="11839036" cy="565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4873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コンテンツ プレースホルダー 6" descr="テーブル&#10;&#10;AI 生成コンテンツは誤りを含む可能性があります。">
            <a:extLst>
              <a:ext uri="{FF2B5EF4-FFF2-40B4-BE49-F238E27FC236}">
                <a16:creationId xmlns:a16="http://schemas.microsoft.com/office/drawing/2014/main" id="{353A118E-12DC-C722-46EE-52BD982E32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7055" y="1240212"/>
            <a:ext cx="9442553" cy="5142115"/>
          </a:xfrm>
          <a:prstGeom prst="rect">
            <a:avLst/>
          </a:prstGeom>
        </p:spPr>
      </p:pic>
      <p:pic>
        <p:nvPicPr>
          <p:cNvPr id="5" name="図 4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9CEE13B0-7905-D06C-FED5-0954D3B0C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953" y="295914"/>
            <a:ext cx="3829584" cy="59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6727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C4055-7B91-E522-3702-1C5784671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1AD8A0AC-88D3-B280-BFDA-C3F34AB27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953" y="295914"/>
            <a:ext cx="3829584" cy="590632"/>
          </a:xfrm>
          <a:prstGeom prst="rect">
            <a:avLst/>
          </a:prstGeom>
        </p:spPr>
      </p:pic>
      <p:pic>
        <p:nvPicPr>
          <p:cNvPr id="6" name="コンテンツ プレースホルダー 5" descr="テーブル&#10;&#10;AI 生成コンテンツは誤りを含む可能性があります。">
            <a:extLst>
              <a:ext uri="{FF2B5EF4-FFF2-40B4-BE49-F238E27FC236}">
                <a16:creationId xmlns:a16="http://schemas.microsoft.com/office/drawing/2014/main" id="{3FF6D631-68D8-7F4A-E661-6CE752FC8F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57439" y="1052946"/>
            <a:ext cx="8277122" cy="501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1089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ィカル ユーザー インターフェイス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BCFF8829-1D89-A9DB-FE5B-104D7D296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402"/>
            <a:ext cx="12192000" cy="639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941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タイムライン&#10;&#10;AI 生成コンテンツは誤りを含む可能性があります。">
            <a:extLst>
              <a:ext uri="{FF2B5EF4-FFF2-40B4-BE49-F238E27FC236}">
                <a16:creationId xmlns:a16="http://schemas.microsoft.com/office/drawing/2014/main" id="{9069A658-2553-C4D9-0A2A-3B5452819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161"/>
            <a:ext cx="12192000" cy="668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5798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9014F6D1-EE9D-9CB4-AD71-0F9191664D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1390" y="211533"/>
            <a:ext cx="9849220" cy="628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3371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A7C6014-52EC-2D69-3FFD-77965BBAA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グラフィカル ユーザー インターフェイス, テキスト, アプリケーション, メール&#10;&#10;AI 生成コンテンツは誤りを含む可能性があります。">
            <a:extLst>
              <a:ext uri="{FF2B5EF4-FFF2-40B4-BE49-F238E27FC236}">
                <a16:creationId xmlns:a16="http://schemas.microsoft.com/office/drawing/2014/main" id="{2A2EC03B-1DAA-9A1C-E354-2B532010A7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160" y="365125"/>
            <a:ext cx="11092159" cy="572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4469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1C1E19E-6814-3F15-54F4-04748A472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072" y="106508"/>
            <a:ext cx="7705436" cy="315912"/>
          </a:xfrm>
        </p:spPr>
        <p:txBody>
          <a:bodyPr>
            <a:normAutofit/>
          </a:bodyPr>
          <a:lstStyle/>
          <a:p>
            <a:r>
              <a:rPr kumimoji="1" lang="ja-JP" altLang="en-US" sz="1400" b="1" dirty="0"/>
              <a:t>製造方法、精米歩合による</a:t>
            </a:r>
            <a:r>
              <a:rPr kumimoji="1" lang="en-US" altLang="ja-JP" sz="1400" b="1" dirty="0"/>
              <a:t>8</a:t>
            </a:r>
            <a:r>
              <a:rPr kumimoji="1" lang="ja-JP" altLang="en-US" sz="1400" b="1" dirty="0"/>
              <a:t>種類の分類</a:t>
            </a:r>
          </a:p>
        </p:txBody>
      </p:sp>
      <p:pic>
        <p:nvPicPr>
          <p:cNvPr id="7" name="コンテンツ プレースホルダー 6" descr="テーブル&#10;&#10;AI 生成コンテンツは誤りを含む可能性があります。">
            <a:extLst>
              <a:ext uri="{FF2B5EF4-FFF2-40B4-BE49-F238E27FC236}">
                <a16:creationId xmlns:a16="http://schemas.microsoft.com/office/drawing/2014/main" id="{0F4E4096-B48A-1BD8-BF39-76CBEDAC1E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846" y="2035391"/>
            <a:ext cx="7205825" cy="4627010"/>
          </a:xfrm>
          <a:prstGeom prst="rect">
            <a:avLst/>
          </a:prstGeom>
        </p:spPr>
      </p:pic>
      <p:pic>
        <p:nvPicPr>
          <p:cNvPr id="5" name="図 4" descr="食品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E9D5AD55-D095-02C7-9ACA-405E3C959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612" y="1034476"/>
            <a:ext cx="7151716" cy="89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3179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テーブル&#10;&#10;AI 生成コンテンツは誤りを含む可能性があります。">
            <a:extLst>
              <a:ext uri="{FF2B5EF4-FFF2-40B4-BE49-F238E27FC236}">
                <a16:creationId xmlns:a16="http://schemas.microsoft.com/office/drawing/2014/main" id="{E47FD403-5A69-06F5-0594-09722A9CA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329"/>
            <a:ext cx="12192000" cy="646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901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2B7BF-1DA5-966C-067C-6D5592CBB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C90AACA6-F8AD-FE54-45F8-4F385811B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97" y="137653"/>
            <a:ext cx="11688806" cy="658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769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9140E4-ACDE-B816-41A6-32F95ADDD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3152C07C-B561-F895-07AA-C77D8BE58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397"/>
            <a:ext cx="12192000" cy="637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0267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ダイアグラム, テキスト, 手紙&#10;&#10;AI 生成コンテンツは誤りを含む可能性があります。">
            <a:extLst>
              <a:ext uri="{FF2B5EF4-FFF2-40B4-BE49-F238E27FC236}">
                <a16:creationId xmlns:a16="http://schemas.microsoft.com/office/drawing/2014/main" id="{D5162C36-E6C0-1DB6-9C4B-E329090EC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39" y="0"/>
            <a:ext cx="11803122" cy="619211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C4E35CA-236B-1464-5D9F-6F58064CE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653" y="6001470"/>
            <a:ext cx="6944694" cy="69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7688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E84E96FB-9750-743D-665A-9E7F75BFFF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3121" y="230156"/>
            <a:ext cx="9545758" cy="639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461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532EA-D7AD-C93D-8FF6-F004E317A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C7A40E38-D0C5-D71C-9696-2D29801C4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96" y="137653"/>
            <a:ext cx="12050807" cy="658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3302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80740-4C9D-23C9-29D7-61D3CA410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8866ECA8-846A-1348-699B-AC4757BEB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86" y="337706"/>
            <a:ext cx="11660227" cy="61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365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78CBD-7EFC-56EA-65A4-F4A135F22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557974A1-A418-4A0A-924E-2FF3C7B81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125" y="80495"/>
            <a:ext cx="8411749" cy="669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5307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0449C-8F31-5B06-50A5-C6820B98A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BBD98A63-8BE2-7C78-574A-EA68B7AB3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878"/>
            <a:ext cx="12192000" cy="661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49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ィカル ユーザー インターフェイス&#10;&#10;AI 生成コンテンツは誤りを含む可能性があります。">
            <a:extLst>
              <a:ext uri="{FF2B5EF4-FFF2-40B4-BE49-F238E27FC236}">
                <a16:creationId xmlns:a16="http://schemas.microsoft.com/office/drawing/2014/main" id="{E2BB22E0-C8BC-5061-6135-1B4FF5FD1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713"/>
            <a:ext cx="12192000" cy="651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694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2EBFE7-66D3-9EFB-293D-898C9521F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AI 生成コンテンツは誤りを含む可能性があります。">
            <a:extLst>
              <a:ext uri="{FF2B5EF4-FFF2-40B4-BE49-F238E27FC236}">
                <a16:creationId xmlns:a16="http://schemas.microsoft.com/office/drawing/2014/main" id="{DBBAB098-A5EF-A8BE-527E-DFAF2A0F3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54" y="237679"/>
            <a:ext cx="11936491" cy="638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367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B64A3A80-736F-9202-0253-FFA95660F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86" y="237679"/>
            <a:ext cx="11841227" cy="638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588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A16BE-8EF3-B7EB-794A-226E3D65E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タイムライン&#10;&#10;AI 生成コンテンツは誤りを含む可能性があります。">
            <a:extLst>
              <a:ext uri="{FF2B5EF4-FFF2-40B4-BE49-F238E27FC236}">
                <a16:creationId xmlns:a16="http://schemas.microsoft.com/office/drawing/2014/main" id="{98C28643-6539-ACF2-D7F0-571CCEF4D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825"/>
            <a:ext cx="12192000" cy="63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614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A2692036-4641-FF37-887A-C91C9E31B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991" y="185285"/>
            <a:ext cx="11584017" cy="648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902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14</Words>
  <Application>Microsoft Office PowerPoint</Application>
  <PresentationFormat>ワイド画面</PresentationFormat>
  <Paragraphs>2</Paragraphs>
  <Slides>40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40</vt:i4>
      </vt:variant>
    </vt:vector>
  </HeadingPairs>
  <TitlesOfParts>
    <vt:vector size="44" baseType="lpstr">
      <vt:lpstr>游ゴシック</vt:lpstr>
      <vt:lpstr>游ゴシック Light</vt:lpstr>
      <vt:lpstr>Arial</vt:lpstr>
      <vt:lpstr>Office テーマ</vt:lpstr>
      <vt:lpstr>日本酒について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製造方法、精米歩合による8種類の分類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Takayuki Kataoka</dc:creator>
  <cp:lastModifiedBy>Takayuki Kataoka</cp:lastModifiedBy>
  <cp:revision>10</cp:revision>
  <dcterms:created xsi:type="dcterms:W3CDTF">2026-01-18T00:18:42Z</dcterms:created>
  <dcterms:modified xsi:type="dcterms:W3CDTF">2026-01-25T13:53:18Z</dcterms:modified>
</cp:coreProperties>
</file>